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C2EB7-321C-4A2F-8E07-07DC92786246}" v="21" dt="2024-03-25T12:04:17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15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th, Bastian" userId="af6105a4-8d62-4986-8f13-1f37daa18d5f" providerId="ADAL" clId="{A3EC2EB7-321C-4A2F-8E07-07DC92786246}"/>
    <pc:docChg chg="undo redo custSel addSld delSld modSld">
      <pc:chgData name="Kuth, Bastian" userId="af6105a4-8d62-4986-8f13-1f37daa18d5f" providerId="ADAL" clId="{A3EC2EB7-321C-4A2F-8E07-07DC92786246}" dt="2024-03-25T12:04:26.815" v="1392" actId="478"/>
      <pc:docMkLst>
        <pc:docMk/>
      </pc:docMkLst>
      <pc:sldChg chg="addSp delSp modSp mod">
        <pc:chgData name="Kuth, Bastian" userId="af6105a4-8d62-4986-8f13-1f37daa18d5f" providerId="ADAL" clId="{A3EC2EB7-321C-4A2F-8E07-07DC92786246}" dt="2024-03-25T12:01:45.554" v="1371" actId="20577"/>
        <pc:sldMkLst>
          <pc:docMk/>
          <pc:sldMk cId="991889209" sldId="256"/>
        </pc:sldMkLst>
        <pc:spChg chg="mod">
          <ac:chgData name="Kuth, Bastian" userId="af6105a4-8d62-4986-8f13-1f37daa18d5f" providerId="ADAL" clId="{A3EC2EB7-321C-4A2F-8E07-07DC92786246}" dt="2024-03-25T12:01:45.554" v="1371" actId="20577"/>
          <ac:spMkLst>
            <pc:docMk/>
            <pc:sldMk cId="991889209" sldId="256"/>
            <ac:spMk id="5" creationId="{800ACD54-D545-85C6-30B9-E5D65D479D9E}"/>
          </ac:spMkLst>
        </pc:spChg>
        <pc:graphicFrameChg chg="add del mod">
          <ac:chgData name="Kuth, Bastian" userId="af6105a4-8d62-4986-8f13-1f37daa18d5f" providerId="ADAL" clId="{A3EC2EB7-321C-4A2F-8E07-07DC92786246}" dt="2024-03-13T13:17:03.630" v="896" actId="478"/>
          <ac:graphicFrameMkLst>
            <pc:docMk/>
            <pc:sldMk cId="991889209" sldId="256"/>
            <ac:graphicFrameMk id="11" creationId="{61EDD071-E3E4-50E4-622E-CAB190E0CA17}"/>
          </ac:graphicFrameMkLst>
        </pc:graphicFrameChg>
        <pc:picChg chg="add del mod">
          <ac:chgData name="Kuth, Bastian" userId="af6105a4-8d62-4986-8f13-1f37daa18d5f" providerId="ADAL" clId="{A3EC2EB7-321C-4A2F-8E07-07DC92786246}" dt="2024-03-13T12:59:39.357" v="561" actId="478"/>
          <ac:picMkLst>
            <pc:docMk/>
            <pc:sldMk cId="991889209" sldId="256"/>
            <ac:picMk id="10" creationId="{CE9D0D48-A463-0CCE-1077-B725237C4C05}"/>
          </ac:picMkLst>
        </pc:picChg>
        <pc:picChg chg="add mod">
          <ac:chgData name="Kuth, Bastian" userId="af6105a4-8d62-4986-8f13-1f37daa18d5f" providerId="ADAL" clId="{A3EC2EB7-321C-4A2F-8E07-07DC92786246}" dt="2024-03-25T09:00:20.184" v="1369" actId="1076"/>
          <ac:picMkLst>
            <pc:docMk/>
            <pc:sldMk cId="991889209" sldId="256"/>
            <ac:picMk id="13" creationId="{CF17DC3E-613D-6CE9-90E6-01E70A98B745}"/>
          </ac:picMkLst>
        </pc:picChg>
      </pc:sldChg>
      <pc:sldChg chg="modAnim">
        <pc:chgData name="Kuth, Bastian" userId="af6105a4-8d62-4986-8f13-1f37daa18d5f" providerId="ADAL" clId="{A3EC2EB7-321C-4A2F-8E07-07DC92786246}" dt="2024-03-18T11:59:29.253" v="1080"/>
        <pc:sldMkLst>
          <pc:docMk/>
          <pc:sldMk cId="1195897810" sldId="257"/>
        </pc:sldMkLst>
      </pc:sldChg>
      <pc:sldChg chg="addSp delSp modSp mod">
        <pc:chgData name="Kuth, Bastian" userId="af6105a4-8d62-4986-8f13-1f37daa18d5f" providerId="ADAL" clId="{A3EC2EB7-321C-4A2F-8E07-07DC92786246}" dt="2024-03-13T13:02:31.617" v="635" actId="478"/>
        <pc:sldMkLst>
          <pc:docMk/>
          <pc:sldMk cId="924974016" sldId="258"/>
        </pc:sldMkLst>
        <pc:spChg chg="add del mod">
          <ac:chgData name="Kuth, Bastian" userId="af6105a4-8d62-4986-8f13-1f37daa18d5f" providerId="ADAL" clId="{A3EC2EB7-321C-4A2F-8E07-07DC92786246}" dt="2024-03-13T12:59:43.165" v="563" actId="478"/>
          <ac:spMkLst>
            <pc:docMk/>
            <pc:sldMk cId="924974016" sldId="258"/>
            <ac:spMk id="2" creationId="{3CCAF0D0-498A-30EC-CE4A-2C63CA279531}"/>
          </ac:spMkLst>
        </pc:spChg>
        <pc:spChg chg="add del mod">
          <ac:chgData name="Kuth, Bastian" userId="af6105a4-8d62-4986-8f13-1f37daa18d5f" providerId="ADAL" clId="{A3EC2EB7-321C-4A2F-8E07-07DC92786246}" dt="2024-03-13T12:59:43.915" v="564" actId="478"/>
          <ac:spMkLst>
            <pc:docMk/>
            <pc:sldMk cId="924974016" sldId="258"/>
            <ac:spMk id="3" creationId="{2DD7C51F-40D2-77A4-5A2D-0A6434A1EB75}"/>
          </ac:spMkLst>
        </pc:spChg>
        <pc:spChg chg="del">
          <ac:chgData name="Kuth, Bastian" userId="af6105a4-8d62-4986-8f13-1f37daa18d5f" providerId="ADAL" clId="{A3EC2EB7-321C-4A2F-8E07-07DC92786246}" dt="2024-03-13T10:31:51.268" v="7" actId="478"/>
          <ac:spMkLst>
            <pc:docMk/>
            <pc:sldMk cId="924974016" sldId="258"/>
            <ac:spMk id="5" creationId="{800ACD54-D545-85C6-30B9-E5D65D479D9E}"/>
          </ac:spMkLst>
        </pc:spChg>
        <pc:picChg chg="del">
          <ac:chgData name="Kuth, Bastian" userId="af6105a4-8d62-4986-8f13-1f37daa18d5f" providerId="ADAL" clId="{A3EC2EB7-321C-4A2F-8E07-07DC92786246}" dt="2024-03-13T13:02:31.617" v="635" actId="478"/>
          <ac:picMkLst>
            <pc:docMk/>
            <pc:sldMk cId="924974016" sldId="258"/>
            <ac:picMk id="4" creationId="{A35D1672-5B86-8684-EF1E-F301E9C6D055}"/>
          </ac:picMkLst>
        </pc:picChg>
        <pc:picChg chg="add mod">
          <ac:chgData name="Kuth, Bastian" userId="af6105a4-8d62-4986-8f13-1f37daa18d5f" providerId="ADAL" clId="{A3EC2EB7-321C-4A2F-8E07-07DC92786246}" dt="2024-03-13T13:00:59.661" v="603" actId="1076"/>
          <ac:picMkLst>
            <pc:docMk/>
            <pc:sldMk cId="924974016" sldId="258"/>
            <ac:picMk id="7" creationId="{0C8BC18D-FD62-0334-B7F5-6C7C4156E57F}"/>
          </ac:picMkLst>
        </pc:picChg>
        <pc:picChg chg="add mod">
          <ac:chgData name="Kuth, Bastian" userId="af6105a4-8d62-4986-8f13-1f37daa18d5f" providerId="ADAL" clId="{A3EC2EB7-321C-4A2F-8E07-07DC92786246}" dt="2024-03-13T13:01:04.291" v="604" actId="1076"/>
          <ac:picMkLst>
            <pc:docMk/>
            <pc:sldMk cId="924974016" sldId="258"/>
            <ac:picMk id="9" creationId="{A9673F75-6EF3-EA67-7768-A27556BC0538}"/>
          </ac:picMkLst>
        </pc:picChg>
        <pc:cxnChg chg="add mod">
          <ac:chgData name="Kuth, Bastian" userId="af6105a4-8d62-4986-8f13-1f37daa18d5f" providerId="ADAL" clId="{A3EC2EB7-321C-4A2F-8E07-07DC92786246}" dt="2024-03-13T13:00:59.661" v="603" actId="1076"/>
          <ac:cxnSpMkLst>
            <pc:docMk/>
            <pc:sldMk cId="924974016" sldId="258"/>
            <ac:cxnSpMk id="11" creationId="{B04B4C58-CBD1-5B9F-AD37-5751000605B2}"/>
          </ac:cxnSpMkLst>
        </pc:cxnChg>
      </pc:sldChg>
      <pc:sldChg chg="addSp delSp modSp add mod">
        <pc:chgData name="Kuth, Bastian" userId="af6105a4-8d62-4986-8f13-1f37daa18d5f" providerId="ADAL" clId="{A3EC2EB7-321C-4A2F-8E07-07DC92786246}" dt="2024-03-25T12:04:26.815" v="1392" actId="478"/>
        <pc:sldMkLst>
          <pc:docMk/>
          <pc:sldMk cId="1396731892" sldId="259"/>
        </pc:sldMkLst>
        <pc:spChg chg="add del mod">
          <ac:chgData name="Kuth, Bastian" userId="af6105a4-8d62-4986-8f13-1f37daa18d5f" providerId="ADAL" clId="{A3EC2EB7-321C-4A2F-8E07-07DC92786246}" dt="2024-03-25T12:04:26.815" v="1392" actId="478"/>
          <ac:spMkLst>
            <pc:docMk/>
            <pc:sldMk cId="1396731892" sldId="259"/>
            <ac:spMk id="2" creationId="{3CCAF0D0-498A-30EC-CE4A-2C63CA279531}"/>
          </ac:spMkLst>
        </pc:spChg>
        <pc:spChg chg="del mod">
          <ac:chgData name="Kuth, Bastian" userId="af6105a4-8d62-4986-8f13-1f37daa18d5f" providerId="ADAL" clId="{A3EC2EB7-321C-4A2F-8E07-07DC92786246}" dt="2024-03-25T12:04:23.214" v="1390" actId="478"/>
          <ac:spMkLst>
            <pc:docMk/>
            <pc:sldMk cId="1396731892" sldId="259"/>
            <ac:spMk id="3" creationId="{2DD7C51F-40D2-77A4-5A2D-0A6434A1EB75}"/>
          </ac:spMkLst>
        </pc:spChg>
        <pc:spChg chg="add del mod">
          <ac:chgData name="Kuth, Bastian" userId="af6105a4-8d62-4986-8f13-1f37daa18d5f" providerId="ADAL" clId="{A3EC2EB7-321C-4A2F-8E07-07DC92786246}" dt="2024-03-25T12:04:24.119" v="1391" actId="478"/>
          <ac:spMkLst>
            <pc:docMk/>
            <pc:sldMk cId="1396731892" sldId="259"/>
            <ac:spMk id="4" creationId="{B9C23620-0E63-1DDC-8DC6-4D5CB21FFCC8}"/>
          </ac:spMkLst>
        </pc:spChg>
        <pc:spChg chg="add mod">
          <ac:chgData name="Kuth, Bastian" userId="af6105a4-8d62-4986-8f13-1f37daa18d5f" providerId="ADAL" clId="{A3EC2EB7-321C-4A2F-8E07-07DC92786246}" dt="2024-03-25T12:01:41.893" v="1370" actId="20577"/>
          <ac:spMkLst>
            <pc:docMk/>
            <pc:sldMk cId="1396731892" sldId="259"/>
            <ac:spMk id="5" creationId="{1D96919A-833C-6DCB-7602-B8996D3AA843}"/>
          </ac:spMkLst>
        </pc:spChg>
        <pc:spChg chg="add mod">
          <ac:chgData name="Kuth, Bastian" userId="af6105a4-8d62-4986-8f13-1f37daa18d5f" providerId="ADAL" clId="{A3EC2EB7-321C-4A2F-8E07-07DC92786246}" dt="2024-03-25T12:04:17.399" v="1389" actId="571"/>
          <ac:spMkLst>
            <pc:docMk/>
            <pc:sldMk cId="1396731892" sldId="259"/>
            <ac:spMk id="6" creationId="{61A02B04-5ABC-5E40-FA9A-7381B79AE193}"/>
          </ac:spMkLst>
        </pc:spChg>
        <pc:spChg chg="add mod">
          <ac:chgData name="Kuth, Bastian" userId="af6105a4-8d62-4986-8f13-1f37daa18d5f" providerId="ADAL" clId="{A3EC2EB7-321C-4A2F-8E07-07DC92786246}" dt="2024-03-25T12:04:17.399" v="1389" actId="571"/>
          <ac:spMkLst>
            <pc:docMk/>
            <pc:sldMk cId="1396731892" sldId="259"/>
            <ac:spMk id="7" creationId="{C74BAD5F-511D-23C2-951E-606530A17F9D}"/>
          </ac:spMkLst>
        </pc:spChg>
        <pc:spChg chg="add mod">
          <ac:chgData name="Kuth, Bastian" userId="af6105a4-8d62-4986-8f13-1f37daa18d5f" providerId="ADAL" clId="{A3EC2EB7-321C-4A2F-8E07-07DC92786246}" dt="2024-03-25T12:04:17.399" v="1389" actId="571"/>
          <ac:spMkLst>
            <pc:docMk/>
            <pc:sldMk cId="1396731892" sldId="259"/>
            <ac:spMk id="8" creationId="{019BCE90-994D-44CC-AD4B-C29CF88358A2}"/>
          </ac:spMkLst>
        </pc:spChg>
        <pc:picChg chg="del">
          <ac:chgData name="Kuth, Bastian" userId="af6105a4-8d62-4986-8f13-1f37daa18d5f" providerId="ADAL" clId="{A3EC2EB7-321C-4A2F-8E07-07DC92786246}" dt="2024-03-13T13:02:33.253" v="636" actId="478"/>
          <ac:picMkLst>
            <pc:docMk/>
            <pc:sldMk cId="1396731892" sldId="259"/>
            <ac:picMk id="4" creationId="{A35D1672-5B86-8684-EF1E-F301E9C6D055}"/>
          </ac:picMkLst>
        </pc:picChg>
      </pc:sldChg>
      <pc:sldChg chg="addSp delSp modSp add mod">
        <pc:chgData name="Kuth, Bastian" userId="af6105a4-8d62-4986-8f13-1f37daa18d5f" providerId="ADAL" clId="{A3EC2EB7-321C-4A2F-8E07-07DC92786246}" dt="2024-03-13T13:08:29.469" v="687" actId="1076"/>
        <pc:sldMkLst>
          <pc:docMk/>
          <pc:sldMk cId="2494896141" sldId="260"/>
        </pc:sldMkLst>
        <pc:picChg chg="add mod">
          <ac:chgData name="Kuth, Bastian" userId="af6105a4-8d62-4986-8f13-1f37daa18d5f" providerId="ADAL" clId="{A3EC2EB7-321C-4A2F-8E07-07DC92786246}" dt="2024-03-13T13:08:29.469" v="687" actId="1076"/>
          <ac:picMkLst>
            <pc:docMk/>
            <pc:sldMk cId="2494896141" sldId="260"/>
            <ac:picMk id="3" creationId="{7A43390A-CA64-7CF6-4ECA-148063E624C2}"/>
          </ac:picMkLst>
        </pc:picChg>
        <pc:picChg chg="del mod">
          <ac:chgData name="Kuth, Bastian" userId="af6105a4-8d62-4986-8f13-1f37daa18d5f" providerId="ADAL" clId="{A3EC2EB7-321C-4A2F-8E07-07DC92786246}" dt="2024-03-13T13:02:30.438" v="634" actId="478"/>
          <ac:picMkLst>
            <pc:docMk/>
            <pc:sldMk cId="2494896141" sldId="260"/>
            <ac:picMk id="4" creationId="{A35D1672-5B86-8684-EF1E-F301E9C6D055}"/>
          </ac:picMkLst>
        </pc:picChg>
        <pc:picChg chg="add mod">
          <ac:chgData name="Kuth, Bastian" userId="af6105a4-8d62-4986-8f13-1f37daa18d5f" providerId="ADAL" clId="{A3EC2EB7-321C-4A2F-8E07-07DC92786246}" dt="2024-03-13T13:02:17.052" v="631" actId="14100"/>
          <ac:picMkLst>
            <pc:docMk/>
            <pc:sldMk cId="2494896141" sldId="260"/>
            <ac:picMk id="6" creationId="{E0CAA90B-038F-51E9-5853-DC533B5D6B17}"/>
          </ac:picMkLst>
        </pc:picChg>
        <pc:picChg chg="del">
          <ac:chgData name="Kuth, Bastian" userId="af6105a4-8d62-4986-8f13-1f37daa18d5f" providerId="ADAL" clId="{A3EC2EB7-321C-4A2F-8E07-07DC92786246}" dt="2024-03-13T13:01:31.956" v="613" actId="478"/>
          <ac:picMkLst>
            <pc:docMk/>
            <pc:sldMk cId="2494896141" sldId="260"/>
            <ac:picMk id="7" creationId="{0C8BC18D-FD62-0334-B7F5-6C7C4156E57F}"/>
          </ac:picMkLst>
        </pc:picChg>
        <pc:picChg chg="del">
          <ac:chgData name="Kuth, Bastian" userId="af6105a4-8d62-4986-8f13-1f37daa18d5f" providerId="ADAL" clId="{A3EC2EB7-321C-4A2F-8E07-07DC92786246}" dt="2024-03-13T13:01:30.924" v="611" actId="478"/>
          <ac:picMkLst>
            <pc:docMk/>
            <pc:sldMk cId="2494896141" sldId="260"/>
            <ac:picMk id="9" creationId="{A9673F75-6EF3-EA67-7768-A27556BC0538}"/>
          </ac:picMkLst>
        </pc:picChg>
        <pc:picChg chg="add mod">
          <ac:chgData name="Kuth, Bastian" userId="af6105a4-8d62-4986-8f13-1f37daa18d5f" providerId="ADAL" clId="{A3EC2EB7-321C-4A2F-8E07-07DC92786246}" dt="2024-03-13T13:02:15.185" v="630" actId="1076"/>
          <ac:picMkLst>
            <pc:docMk/>
            <pc:sldMk cId="2494896141" sldId="260"/>
            <ac:picMk id="10" creationId="{08C7A5DD-FA45-B1CD-8D5E-553D854CFE44}"/>
          </ac:picMkLst>
        </pc:picChg>
        <pc:cxnChg chg="del">
          <ac:chgData name="Kuth, Bastian" userId="af6105a4-8d62-4986-8f13-1f37daa18d5f" providerId="ADAL" clId="{A3EC2EB7-321C-4A2F-8E07-07DC92786246}" dt="2024-03-13T13:01:31.558" v="612" actId="478"/>
          <ac:cxnSpMkLst>
            <pc:docMk/>
            <pc:sldMk cId="2494896141" sldId="260"/>
            <ac:cxnSpMk id="11" creationId="{B04B4C58-CBD1-5B9F-AD37-5751000605B2}"/>
          </ac:cxnSpMkLst>
        </pc:cxnChg>
      </pc:sldChg>
      <pc:sldChg chg="addSp delSp modSp add del mod">
        <pc:chgData name="Kuth, Bastian" userId="af6105a4-8d62-4986-8f13-1f37daa18d5f" providerId="ADAL" clId="{A3EC2EB7-321C-4A2F-8E07-07DC92786246}" dt="2024-03-13T13:25:00.663" v="912" actId="47"/>
        <pc:sldMkLst>
          <pc:docMk/>
          <pc:sldMk cId="1633557598" sldId="261"/>
        </pc:sldMkLst>
        <pc:spChg chg="add del mod">
          <ac:chgData name="Kuth, Bastian" userId="af6105a4-8d62-4986-8f13-1f37daa18d5f" providerId="ADAL" clId="{A3EC2EB7-321C-4A2F-8E07-07DC92786246}" dt="2024-03-13T13:19:27.191" v="911" actId="478"/>
          <ac:spMkLst>
            <pc:docMk/>
            <pc:sldMk cId="1633557598" sldId="261"/>
            <ac:spMk id="2" creationId="{3F383275-DF27-127D-4D0A-83CF6D7879FA}"/>
          </ac:spMkLst>
        </pc:spChg>
        <pc:cxnChg chg="add del mod">
          <ac:chgData name="Kuth, Bastian" userId="af6105a4-8d62-4986-8f13-1f37daa18d5f" providerId="ADAL" clId="{A3EC2EB7-321C-4A2F-8E07-07DC92786246}" dt="2024-03-13T13:19:26.580" v="910" actId="478"/>
          <ac:cxnSpMkLst>
            <pc:docMk/>
            <pc:sldMk cId="1633557598" sldId="261"/>
            <ac:cxnSpMk id="4" creationId="{01EFC7E7-28BF-884C-22A4-79C21753E8D9}"/>
          </ac:cxnSpMkLst>
        </pc:cxnChg>
      </pc:sldChg>
      <pc:sldChg chg="addSp delSp modSp add mod">
        <pc:chgData name="Kuth, Bastian" userId="af6105a4-8d62-4986-8f13-1f37daa18d5f" providerId="ADAL" clId="{A3EC2EB7-321C-4A2F-8E07-07DC92786246}" dt="2024-03-18T13:05:53.583" v="1257" actId="1076"/>
        <pc:sldMkLst>
          <pc:docMk/>
          <pc:sldMk cId="3557760709" sldId="261"/>
        </pc:sldMkLst>
        <pc:spChg chg="del">
          <ac:chgData name="Kuth, Bastian" userId="af6105a4-8d62-4986-8f13-1f37daa18d5f" providerId="ADAL" clId="{A3EC2EB7-321C-4A2F-8E07-07DC92786246}" dt="2024-03-18T13:01:15.145" v="1249" actId="478"/>
          <ac:spMkLst>
            <pc:docMk/>
            <pc:sldMk cId="3557760709" sldId="261"/>
            <ac:spMk id="2" creationId="{DD6462D8-5941-5801-67A6-16119EA3B317}"/>
          </ac:spMkLst>
        </pc:spChg>
        <pc:spChg chg="del">
          <ac:chgData name="Kuth, Bastian" userId="af6105a4-8d62-4986-8f13-1f37daa18d5f" providerId="ADAL" clId="{A3EC2EB7-321C-4A2F-8E07-07DC92786246}" dt="2024-03-18T13:01:15.145" v="1249" actId="478"/>
          <ac:spMkLst>
            <pc:docMk/>
            <pc:sldMk cId="3557760709" sldId="261"/>
            <ac:spMk id="3" creationId="{200701AB-40DF-CBB8-8A39-22775B508B1C}"/>
          </ac:spMkLst>
        </pc:spChg>
        <pc:spChg chg="del">
          <ac:chgData name="Kuth, Bastian" userId="af6105a4-8d62-4986-8f13-1f37daa18d5f" providerId="ADAL" clId="{A3EC2EB7-321C-4A2F-8E07-07DC92786246}" dt="2024-03-18T13:01:15.145" v="1249" actId="478"/>
          <ac:spMkLst>
            <pc:docMk/>
            <pc:sldMk cId="3557760709" sldId="261"/>
            <ac:spMk id="4" creationId="{FAB29B6B-A8AC-A5F3-DACB-434A706A2AB8}"/>
          </ac:spMkLst>
        </pc:spChg>
        <pc:spChg chg="del">
          <ac:chgData name="Kuth, Bastian" userId="af6105a4-8d62-4986-8f13-1f37daa18d5f" providerId="ADAL" clId="{A3EC2EB7-321C-4A2F-8E07-07DC92786246}" dt="2024-03-18T13:01:15.145" v="1249" actId="478"/>
          <ac:spMkLst>
            <pc:docMk/>
            <pc:sldMk cId="3557760709" sldId="261"/>
            <ac:spMk id="5" creationId="{A089C99A-7604-6573-BDAE-1652147E93D0}"/>
          </ac:spMkLst>
        </pc:spChg>
        <pc:picChg chg="add mod">
          <ac:chgData name="Kuth, Bastian" userId="af6105a4-8d62-4986-8f13-1f37daa18d5f" providerId="ADAL" clId="{A3EC2EB7-321C-4A2F-8E07-07DC92786246}" dt="2024-03-18T13:05:53.583" v="1257" actId="1076"/>
          <ac:picMkLst>
            <pc:docMk/>
            <pc:sldMk cId="3557760709" sldId="261"/>
            <ac:picMk id="7" creationId="{06FC7890-27C6-56DE-E05B-C9699253FF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350-E985-AF2D-EDDF-DAC1CFD89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CA35D-D18B-570F-23E9-360A493FF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BCE4-074F-A01B-F6BD-DA981E8E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F4341-7445-7284-79A7-7DAF3D7A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3B163-C036-9A17-F0B3-4C25959B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F34E-BE1C-DED1-8DC2-594269D3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4BB7-C2B0-A8F6-6CC3-3A2BACD9F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0ADD9-62D6-E613-1D24-C562B5714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6BD0-49C9-9876-172C-2AF0B55A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DA9F-A2DC-BC18-9770-2AA826F6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8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BA5AB-EBCA-19C4-12F0-7D355204C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54DC9-59EB-6B40-644C-DD5FBDF60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5809-2582-8D80-FCE4-1A3C5162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F7F3-4D00-C0AF-DB42-9FF7F6F2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91EBC-88DA-4898-780F-089E9371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1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4E4E-A688-621B-0EF7-0ABB0AB8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9B5A-1CA9-B090-94B6-DC00E01E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184D-AD59-03F6-F7E9-6E27DE8B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DA53-838A-878B-6291-DDC22D2D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F5860-C7D4-4990-1EB5-FC222F77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7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53C7-0432-14BB-EBC1-A89BA2BE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036D9-8309-87E2-DEFB-A571BE580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67F84-5716-9157-4AF1-A6303AB1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CDD4E-00EA-3C9C-CAD8-921FAB18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7B90-F599-B097-1583-DB0BF558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17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205D-913A-6EF5-343E-4D7DFB9A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CEFF-5AAB-746C-A7B7-5D437100F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C019F-3011-31C1-53C9-29B4C2F1C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5803C-4D87-8C6B-0194-406D9139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C99BA-5F2E-5368-D2B5-EE4199DD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12C8B-5660-C321-6A3F-45EA5343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5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E14C-6826-8197-7AA2-CC58AECD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92E7D-EAA9-8B2C-C8C4-94AF6F211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04DAB-4C83-75AE-4CD5-89BE682AD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C9FF0-9954-15F6-013F-B4CBE9D20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C9C25-1ADD-45D6-338E-B301FDCC2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B0D2-70D5-80C2-0D01-51A0F180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BA1B8-309D-9FA6-AD67-C491E807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3C12C-AA03-F7A7-233A-D92D173B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3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80BF-BF90-FBE8-DF5B-9237698C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FE30A-D0E4-A773-1AD9-5998E850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D2D88-65EE-7E77-F698-67841F46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A39AC-4854-0452-663D-DA4C9D11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3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F04EF-5FAF-7439-F80C-6D257150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6C2BB-8AE8-19E0-9C85-19AF18A1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D9AB9-0CFA-D915-661D-13F435CC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1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4A0A-66DF-AC18-2869-2F371065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DC38-84FE-62E7-EFC6-B03F7687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B8AE1-7DA6-138B-D4E4-044D8D838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55CF8-F4FE-794F-D1C0-7FCDF4A89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01266-ABC8-47E4-8C3E-317E203F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126EA-1780-2401-3478-4B0FBFF4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7E3C-6009-C817-C2EF-15BD2904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07B8E-974F-2D42-CCC7-1A09BB66B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52F18-F211-4456-6281-4AC41BD51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00E5E-1018-69D5-DAE2-9A84AE26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5BE4E-852A-F583-4211-EF434869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E4939-56D7-5AF2-5AFC-C9BB0680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4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803631-FCA8-0D4E-7002-887E2EFA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A916C-238E-1CDD-5B5B-ACD7861AB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9831-AA77-BB95-FC8F-CD1E9833B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DDED9-CFA8-4397-AB5D-C888382EAED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3B459-0FFE-F754-25B2-ED573F29E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2E7D0-C63C-A4ED-208D-220758FDB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47B8-3056-40F9-809A-D13CBCA1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5">
            <a:extLst>
              <a:ext uri="{FF2B5EF4-FFF2-40B4-BE49-F238E27FC236}">
                <a16:creationId xmlns:a16="http://schemas.microsoft.com/office/drawing/2014/main" id="{A35D1672-5B86-8684-EF1E-F301E9C6D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3267"/>
            <a:ext cx="3815080" cy="934695"/>
          </a:xfrm>
          <a:prstGeom prst="rect">
            <a:avLst/>
          </a:prstGeom>
        </p:spPr>
      </p:pic>
      <p:sp>
        <p:nvSpPr>
          <p:cNvPr id="5" name="Rechteck 11">
            <a:extLst>
              <a:ext uri="{FF2B5EF4-FFF2-40B4-BE49-F238E27FC236}">
                <a16:creationId xmlns:a16="http://schemas.microsoft.com/office/drawing/2014/main" id="{800ACD54-D545-85C6-30B9-E5D65D479D9E}"/>
              </a:ext>
            </a:extLst>
          </p:cNvPr>
          <p:cNvSpPr/>
          <p:nvPr/>
        </p:nvSpPr>
        <p:spPr>
          <a:xfrm>
            <a:off x="2166620" y="1025888"/>
            <a:ext cx="7858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Gaussian Splatting in Direct3D12</a:t>
            </a:r>
            <a:endParaRPr lang="en-US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7DC3E-613D-6CE9-90E6-01E70A98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2013697"/>
            <a:ext cx="8928100" cy="422147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99188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rden">
            <a:hlinkClick r:id="" action="ppaction://media"/>
            <a:extLst>
              <a:ext uri="{FF2B5EF4-FFF2-40B4-BE49-F238E27FC236}">
                <a16:creationId xmlns:a16="http://schemas.microsoft.com/office/drawing/2014/main" id="{41735852-C53D-77AE-4195-A700CE0E08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6098400" cy="3430350"/>
          </a:xfrm>
          <a:prstGeom prst="rect">
            <a:avLst/>
          </a:prstGeom>
        </p:spPr>
      </p:pic>
      <p:pic>
        <p:nvPicPr>
          <p:cNvPr id="7" name="stump">
            <a:hlinkClick r:id="" action="ppaction://media"/>
            <a:extLst>
              <a:ext uri="{FF2B5EF4-FFF2-40B4-BE49-F238E27FC236}">
                <a16:creationId xmlns:a16="http://schemas.microsoft.com/office/drawing/2014/main" id="{4833D2FA-A052-1519-2B3D-F51730F23E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96000" y="0"/>
            <a:ext cx="6098400" cy="3430350"/>
          </a:xfrm>
          <a:prstGeom prst="rect">
            <a:avLst/>
          </a:prstGeom>
        </p:spPr>
      </p:pic>
      <p:pic>
        <p:nvPicPr>
          <p:cNvPr id="8" name="bicycle">
            <a:hlinkClick r:id="" action="ppaction://media"/>
            <a:extLst>
              <a:ext uri="{FF2B5EF4-FFF2-40B4-BE49-F238E27FC236}">
                <a16:creationId xmlns:a16="http://schemas.microsoft.com/office/drawing/2014/main" id="{98DD4480-FEE2-AC07-AFF1-7E8B5CC2CB0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2" name="playroom">
            <a:hlinkClick r:id="" action="ppaction://media"/>
            <a:extLst>
              <a:ext uri="{FF2B5EF4-FFF2-40B4-BE49-F238E27FC236}">
                <a16:creationId xmlns:a16="http://schemas.microsoft.com/office/drawing/2014/main" id="{82AE846D-9B0E-DFFA-FFEB-908896C01DE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triangle with black outline&#10;&#10;Description automatically generated">
            <a:extLst>
              <a:ext uri="{FF2B5EF4-FFF2-40B4-BE49-F238E27FC236}">
                <a16:creationId xmlns:a16="http://schemas.microsoft.com/office/drawing/2014/main" id="{0C8BC18D-FD62-0334-B7F5-6C7C4156E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1" y="1809750"/>
            <a:ext cx="5768974" cy="3245048"/>
          </a:xfrm>
          <a:prstGeom prst="rect">
            <a:avLst/>
          </a:prstGeom>
        </p:spPr>
      </p:pic>
      <p:pic>
        <p:nvPicPr>
          <p:cNvPr id="9" name="Picture 8" descr="A yellow circle with a white background&#10;&#10;Description automatically generated">
            <a:extLst>
              <a:ext uri="{FF2B5EF4-FFF2-40B4-BE49-F238E27FC236}">
                <a16:creationId xmlns:a16="http://schemas.microsoft.com/office/drawing/2014/main" id="{A9673F75-6EF3-EA67-7768-A27556BC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5" y="1622326"/>
            <a:ext cx="6175374" cy="34736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4B4C58-CBD1-5B9F-AD37-5751000605B2}"/>
              </a:ext>
            </a:extLst>
          </p:cNvPr>
          <p:cNvCxnSpPr>
            <a:cxnSpLocks/>
          </p:cNvCxnSpPr>
          <p:nvPr/>
        </p:nvCxnSpPr>
        <p:spPr>
          <a:xfrm>
            <a:off x="5495925" y="3359150"/>
            <a:ext cx="1200150" cy="0"/>
          </a:xfrm>
          <a:prstGeom prst="straightConnector1">
            <a:avLst/>
          </a:prstGeom>
          <a:ln w="508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97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circle&#10;&#10;Description automatically generated">
            <a:extLst>
              <a:ext uri="{FF2B5EF4-FFF2-40B4-BE49-F238E27FC236}">
                <a16:creationId xmlns:a16="http://schemas.microsoft.com/office/drawing/2014/main" id="{7A43390A-CA64-7CF6-4ECA-148063E6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364"/>
            <a:ext cx="7170109" cy="4033186"/>
          </a:xfrm>
          <a:prstGeom prst="rect">
            <a:avLst/>
          </a:prstGeom>
        </p:spPr>
      </p:pic>
      <p:pic>
        <p:nvPicPr>
          <p:cNvPr id="6" name="Picture 5" descr="A bicycle on a bench&#10;&#10;Description automatically generated">
            <a:extLst>
              <a:ext uri="{FF2B5EF4-FFF2-40B4-BE49-F238E27FC236}">
                <a16:creationId xmlns:a16="http://schemas.microsoft.com/office/drawing/2014/main" id="{E0CAA90B-038F-51E9-5853-DC533B5D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4" y="-2101"/>
            <a:ext cx="5171606" cy="3437648"/>
          </a:xfrm>
          <a:prstGeom prst="rect">
            <a:avLst/>
          </a:prstGeom>
        </p:spPr>
      </p:pic>
      <p:pic>
        <p:nvPicPr>
          <p:cNvPr id="10" name="Picture 9" descr="A white bicycle parked on grass next to a bench&#10;&#10;Description automatically generated">
            <a:extLst>
              <a:ext uri="{FF2B5EF4-FFF2-40B4-BE49-F238E27FC236}">
                <a16:creationId xmlns:a16="http://schemas.microsoft.com/office/drawing/2014/main" id="{08C7A5DD-FA45-B1CD-8D5E-553D854CF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94" y="3429000"/>
            <a:ext cx="51716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1">
            <a:extLst>
              <a:ext uri="{FF2B5EF4-FFF2-40B4-BE49-F238E27FC236}">
                <a16:creationId xmlns:a16="http://schemas.microsoft.com/office/drawing/2014/main" id="{1D96919A-833C-6DCB-7602-B8996D3AA843}"/>
              </a:ext>
            </a:extLst>
          </p:cNvPr>
          <p:cNvSpPr/>
          <p:nvPr/>
        </p:nvSpPr>
        <p:spPr>
          <a:xfrm>
            <a:off x="2166620" y="0"/>
            <a:ext cx="7858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Gaussian Splatting in Direct3D12</a:t>
            </a:r>
            <a:endParaRPr lang="en-US" sz="4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A02B04-5ABC-5E40-FA9A-7381B79AE193}"/>
              </a:ext>
            </a:extLst>
          </p:cNvPr>
          <p:cNvSpPr txBox="1"/>
          <p:nvPr/>
        </p:nvSpPr>
        <p:spPr>
          <a:xfrm>
            <a:off x="434868" y="847312"/>
            <a:ext cx="5416620" cy="5552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latin typeface="MV Boli" panose="02000500030200090000" pitchFamily="2" charset="0"/>
                <a:cs typeface="MV Boli" panose="02000500030200090000" pitchFamily="2" charset="0"/>
              </a:rPr>
              <a:t>Beispiele</a:t>
            </a:r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 für </a:t>
            </a:r>
            <a:r>
              <a:rPr lang="en-US" sz="2400" b="1" dirty="0" err="1">
                <a:latin typeface="MV Boli" panose="02000500030200090000" pitchFamily="2" charset="0"/>
                <a:cs typeface="MV Boli" panose="02000500030200090000" pitchFamily="2" charset="0"/>
              </a:rPr>
              <a:t>Arbeitspakete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☐ Setup CUDA </a:t>
            </a:r>
            <a:r>
              <a:rPr lang="en-US" sz="2400" dirty="0" err="1"/>
              <a:t>Referenzimplementierung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☐ Setup C++ Project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git, </a:t>
            </a:r>
            <a:r>
              <a:rPr lang="en-US" sz="1400" dirty="0" err="1"/>
              <a:t>cmake</a:t>
            </a:r>
            <a:r>
              <a:rPr lang="en-US" sz="1400" dirty="0"/>
              <a:t>, </a:t>
            </a:r>
            <a:r>
              <a:rPr lang="en-US" sz="1400" dirty="0" err="1"/>
              <a:t>vcpkg</a:t>
            </a:r>
            <a:r>
              <a:rPr lang="en-US" sz="1400" dirty="0"/>
              <a:t>, C++23, Direct3d12</a:t>
            </a:r>
            <a:endParaRPr lang="en-US" sz="1400" b="1" dirty="0"/>
          </a:p>
          <a:p>
            <a:pPr>
              <a:lnSpc>
                <a:spcPct val="150000"/>
              </a:lnSpc>
            </a:pPr>
            <a:r>
              <a:rPr lang="en-US" sz="2400" dirty="0"/>
              <a:t>☐ PLY parsing und I/O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z.b.</a:t>
            </a:r>
            <a:r>
              <a:rPr lang="en-US" sz="1400" dirty="0"/>
              <a:t> </a:t>
            </a:r>
            <a:r>
              <a:rPr lang="en-US" sz="1400" dirty="0" err="1"/>
              <a:t>tinyply</a:t>
            </a:r>
            <a:r>
              <a:rPr lang="en-US" sz="1400" dirty="0"/>
              <a:t>, </a:t>
            </a:r>
            <a:r>
              <a:rPr lang="en-US" sz="1400" dirty="0" err="1"/>
              <a:t>happly</a:t>
            </a:r>
            <a:r>
              <a:rPr lang="en-US" sz="1400" dirty="0"/>
              <a:t>, </a:t>
            </a:r>
            <a:r>
              <a:rPr lang="en-US" sz="1400" dirty="0" err="1"/>
              <a:t>rply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2400" dirty="0"/>
              <a:t>☐ </a:t>
            </a:r>
            <a:r>
              <a:rPr lang="en-US" sz="2400" dirty="0" err="1"/>
              <a:t>Implementierung</a:t>
            </a:r>
            <a:r>
              <a:rPr lang="en-US" sz="2400" dirty="0"/>
              <a:t> Splat </a:t>
            </a:r>
            <a:r>
              <a:rPr lang="en-US" sz="2400" dirty="0" err="1"/>
              <a:t>Sortierung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1400" dirty="0"/>
              <a:t>tiling, middle sort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 </a:t>
            </a:r>
            <a:r>
              <a:rPr lang="en-US" sz="2400" dirty="0" err="1"/>
              <a:t>Implementierung</a:t>
            </a:r>
            <a:r>
              <a:rPr lang="en-US" sz="2400" dirty="0"/>
              <a:t> Splat Rasterizer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splat variance projection, blending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 </a:t>
            </a:r>
            <a:r>
              <a:rPr lang="en-US" sz="2400" dirty="0" err="1"/>
              <a:t>Implementierung</a:t>
            </a:r>
            <a:r>
              <a:rPr lang="en-US" sz="2400" dirty="0"/>
              <a:t> Spherical Harmonics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secondary python project, implement with rasterizer later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C74BAD5F-511D-23C2-951E-606530A17F9D}"/>
              </a:ext>
            </a:extLst>
          </p:cNvPr>
          <p:cNvSpPr txBox="1"/>
          <p:nvPr/>
        </p:nvSpPr>
        <p:spPr>
          <a:xfrm>
            <a:off x="6100702" y="2782466"/>
            <a:ext cx="5656432" cy="225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MV Boli" panose="02000500030200090000" pitchFamily="2" charset="0"/>
                <a:cs typeface="MV Boli" panose="02000500030200090000" pitchFamily="2" charset="0"/>
              </a:rPr>
              <a:t>Prüfungsleistung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</a:t>
            </a:r>
            <a:r>
              <a:rPr lang="de-DE" sz="2400" dirty="0"/>
              <a:t> Codemodul(e) des Studierenden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</a:t>
            </a:r>
            <a:r>
              <a:rPr lang="de-DE" sz="2400" dirty="0"/>
              <a:t> 10 Seiten Dokumentation der eigenen Arbeit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019BCE90-994D-44CC-AD4B-C29CF88358A2}"/>
              </a:ext>
            </a:extLst>
          </p:cNvPr>
          <p:cNvSpPr txBox="1"/>
          <p:nvPr/>
        </p:nvSpPr>
        <p:spPr>
          <a:xfrm>
            <a:off x="6100702" y="847312"/>
            <a:ext cx="5656432" cy="1694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MV Boli" panose="02000500030200090000" pitchFamily="2" charset="0"/>
                <a:cs typeface="MV Boli" panose="02000500030200090000" pitchFamily="2" charset="0"/>
              </a:rPr>
              <a:t>Voraussetzungen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</a:t>
            </a:r>
            <a:r>
              <a:rPr lang="de-DE" sz="2400" dirty="0"/>
              <a:t> C++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☐ </a:t>
            </a:r>
            <a:r>
              <a:rPr lang="de-DE" sz="2400" dirty="0"/>
              <a:t>CG1 (empfohlen)</a:t>
            </a:r>
          </a:p>
        </p:txBody>
      </p:sp>
    </p:spTree>
    <p:extLst>
      <p:ext uri="{BB962C8B-B14F-4D97-AF65-F5344CB8AC3E}">
        <p14:creationId xmlns:p14="http://schemas.microsoft.com/office/powerpoint/2010/main" val="139673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EB5D-44E9-FFBD-F0E7-8E045214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FC7890-27C6-56DE-E05B-C969925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680720"/>
            <a:ext cx="12181924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60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CF0A3293F3BAE41B72C94E5963DCEEE" ma:contentTypeVersion="14" ma:contentTypeDescription="Ein neues Dokument erstellen." ma:contentTypeScope="" ma:versionID="0bd9e1894ecd0bf11d557d32791b9f37">
  <xsd:schema xmlns:xsd="http://www.w3.org/2001/XMLSchema" xmlns:xs="http://www.w3.org/2001/XMLSchema" xmlns:p="http://schemas.microsoft.com/office/2006/metadata/properties" xmlns:ns3="124ef9ce-90a7-44dd-b11d-b23aa85419e6" xmlns:ns4="08500366-0d09-403f-a668-d934358ef10e" targetNamespace="http://schemas.microsoft.com/office/2006/metadata/properties" ma:root="true" ma:fieldsID="20a016a1f03769c5506ffc088c5d378b" ns3:_="" ns4:_="">
    <xsd:import namespace="124ef9ce-90a7-44dd-b11d-b23aa85419e6"/>
    <xsd:import namespace="08500366-0d09-403f-a668-d934358ef10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ef9ce-90a7-44dd-b11d-b23aa85419e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00366-0d09-403f-a668-d934358ef10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24ef9ce-90a7-44dd-b11d-b23aa85419e6" xsi:nil="true"/>
  </documentManagement>
</p:properties>
</file>

<file path=customXml/itemProps1.xml><?xml version="1.0" encoding="utf-8"?>
<ds:datastoreItem xmlns:ds="http://schemas.openxmlformats.org/officeDocument/2006/customXml" ds:itemID="{AFCC7211-2169-49E0-8C1D-3ACD950F90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0466AF-3104-4A01-8EDD-B0E9C0B001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4ef9ce-90a7-44dd-b11d-b23aa85419e6"/>
    <ds:schemaRef ds:uri="08500366-0d09-403f-a668-d934358ef1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409CC0-19A3-468B-BD87-A34EBF3F276D}">
  <ds:schemaRefs>
    <ds:schemaRef ds:uri="http://purl.org/dc/elements/1.1/"/>
    <ds:schemaRef ds:uri="http://purl.org/dc/terms/"/>
    <ds:schemaRef ds:uri="08500366-0d09-403f-a668-d934358ef10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24ef9ce-90a7-44dd-b11d-b23aa85419e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20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Kuth, Bastian</dc:creator>
  <cp:lastModifiedBy>Kuth, Bastian</cp:lastModifiedBy>
  <cp:revision>1</cp:revision>
  <dcterms:created xsi:type="dcterms:W3CDTF">2024-03-13T09:39:18Z</dcterms:created>
  <dcterms:modified xsi:type="dcterms:W3CDTF">2024-03-25T12:04:38Z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0x010100ACF0A3293F3BAE41B72C94E5963DCEEE</vt:lpwstr>
  </property>
</Properties>
</file>